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notesMasterIdLst>
    <p:notesMasterId r:id="rId19"/>
  </p:notes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58" r:id="rId9"/>
    <p:sldId id="259" r:id="rId10"/>
    <p:sldId id="263" r:id="rId11"/>
    <p:sldId id="260" r:id="rId12"/>
    <p:sldId id="261" r:id="rId13"/>
    <p:sldId id="262" r:id="rId14"/>
    <p:sldId id="267" r:id="rId15"/>
    <p:sldId id="270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04"/>
    <p:restoredTop sz="50000"/>
  </p:normalViewPr>
  <p:slideViewPr>
    <p:cSldViewPr snapToGrid="0" snapToObjects="1">
      <p:cViewPr>
        <p:scale>
          <a:sx n="55" d="100"/>
          <a:sy n="55" d="100"/>
        </p:scale>
        <p:origin x="-2466" y="-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B14E-6623-CB43-A2DE-4A35AF63B7DC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B9DC-92F8-E444-AD45-0A783F126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9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82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98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2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9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3917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072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477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35797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2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00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asara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lm.tools/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" TargetMode="External"/><Relationship Id="rId2" Type="http://schemas.openxmlformats.org/officeDocument/2006/relationships/hyperlink" Target="https://github.com/basarat/demo-shipp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TypeScript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7200" i="1" dirty="0" smtClean="0"/>
              <a:t>JavaScript</a:t>
            </a:r>
            <a:r>
              <a:rPr lang="en-US" sz="7200" dirty="0" smtClean="0"/>
              <a:t> </a:t>
            </a:r>
            <a:r>
              <a:rPr lang="en-US" sz="7200" i="1" dirty="0" smtClean="0"/>
              <a:t>+</a:t>
            </a:r>
            <a:r>
              <a:rPr lang="en-US" sz="7200" dirty="0" smtClean="0"/>
              <a:t> </a:t>
            </a:r>
            <a:r>
              <a:rPr lang="en-US" sz="7200" i="1" dirty="0" smtClean="0"/>
              <a:t>NXT</a:t>
            </a:r>
            <a:endParaRPr lang="en-US" sz="72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2462" y="5493376"/>
            <a:ext cx="3765792" cy="1388534"/>
          </a:xfrm>
        </p:spPr>
        <p:txBody>
          <a:bodyPr>
            <a:normAutofit lnSpcReduction="10000"/>
          </a:bodyPr>
          <a:lstStyle/>
          <a:p>
            <a:r>
              <a:rPr lang="en-US" sz="4000" dirty="0" smtClean="0">
                <a:solidFill>
                  <a:srgbClr val="FF0000"/>
                </a:solidFill>
                <a:hlinkClick r:id="rId3"/>
              </a:rPr>
              <a:t>@</a:t>
            </a:r>
            <a:r>
              <a:rPr lang="en-US" sz="4000" dirty="0" err="1" smtClean="0">
                <a:solidFill>
                  <a:srgbClr val="FF0000"/>
                </a:solidFill>
                <a:hlinkClick r:id="rId3"/>
              </a:rPr>
              <a:t>basarat</a:t>
            </a:r>
            <a:endParaRPr lang="en-US" sz="4000" dirty="0" smtClean="0">
              <a:solidFill>
                <a:srgbClr val="FF0000"/>
              </a:solidFill>
            </a:endParaRPr>
          </a:p>
          <a:p>
            <a:r>
              <a:rPr lang="en-US" sz="4000" dirty="0" smtClean="0">
                <a:solidFill>
                  <a:schemeClr val="tx1"/>
                </a:solidFill>
              </a:rPr>
              <a:t>Google it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104900"/>
            <a:ext cx="4645152" cy="46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87" y="1078523"/>
            <a:ext cx="5349807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699472"/>
            <a:ext cx="9569142" cy="5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30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6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12" y="13120"/>
            <a:ext cx="2842065" cy="453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97" y="1254536"/>
            <a:ext cx="1364761" cy="1364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28361" y="2943889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alm.tools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8596" y="4872922"/>
            <a:ext cx="63302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Google: </a:t>
            </a:r>
          </a:p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TypeScript</a:t>
            </a:r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Book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16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53140" y="2967335"/>
            <a:ext cx="2885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AU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basarat</a:t>
            </a:r>
            <a:endParaRPr lang="en-A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52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</p:spPr>
      </p:pic>
    </p:spTree>
    <p:extLst>
      <p:ext uri="{BB962C8B-B14F-4D97-AF65-F5344CB8AC3E}">
        <p14:creationId xmlns:p14="http://schemas.microsoft.com/office/powerpoint/2010/main" val="2140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3792800"/>
          </a:xfrm>
        </p:spPr>
        <p:txBody>
          <a:bodyPr>
            <a:noAutofit/>
          </a:bodyPr>
          <a:lstStyle/>
          <a:p>
            <a:r>
              <a:rPr lang="en-US" sz="13800" dirty="0" smtClean="0"/>
              <a:t>LESS </a:t>
            </a:r>
            <a:r>
              <a:rPr lang="en-US" sz="28700" dirty="0" smtClean="0"/>
              <a:t>WAT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6092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WAT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REPOS\conf-siseix-mexico-typescript\images\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280" y="2047044"/>
            <a:ext cx="6167039" cy="431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3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/>
              <a:t>AWWW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D:\REPOS\conf-siseix-mexico-typescript\images\aw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79" y="1874517"/>
            <a:ext cx="8168367" cy="459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61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REPOS\conf-siseix-mexico-typescript\images\horsehe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-7240"/>
            <a:ext cx="9307054" cy="688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4543" y="382385"/>
            <a:ext cx="2484408" cy="1492132"/>
          </a:xfrm>
        </p:spPr>
        <p:txBody>
          <a:bodyPr>
            <a:norm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WAT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07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JavaScript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631058"/>
            <a:ext cx="10178322" cy="1181817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DCDCDC"/>
                </a:solidFill>
                <a:latin typeface="Courier New"/>
              </a:rPr>
              <a:t>[]</a:t>
            </a:r>
            <a:r>
              <a:rPr lang="en-US" sz="9600" dirty="0">
                <a:solidFill>
                  <a:srgbClr val="EFEF8F"/>
                </a:solidFill>
                <a:latin typeface="Courier New"/>
              </a:rPr>
              <a:t>.</a:t>
            </a:r>
            <a:r>
              <a:rPr lang="en-US" sz="9600" dirty="0" err="1">
                <a:solidFill>
                  <a:srgbClr val="EFEF8F"/>
                </a:solidFill>
                <a:latin typeface="Courier New"/>
              </a:rPr>
              <a:t>asdf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()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1678" y="5106837"/>
            <a:ext cx="10178322" cy="1204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dirty="0" err="1">
                <a:solidFill>
                  <a:srgbClr val="DCDCDC"/>
                </a:solidFill>
                <a:latin typeface="Courier New"/>
              </a:rPr>
              <a:t>TypeError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: </a:t>
            </a:r>
            <a:endParaRPr lang="en-US" sz="9600" dirty="0" smtClean="0">
              <a:solidFill>
                <a:srgbClr val="DCDCDC"/>
              </a:solidFill>
              <a:latin typeface="Courier New"/>
            </a:endParaRPr>
          </a:p>
          <a:p>
            <a:pPr marL="0" indent="0">
              <a:buNone/>
            </a:pPr>
            <a:r>
              <a:rPr lang="en-US" sz="9600" dirty="0" smtClean="0">
                <a:solidFill>
                  <a:srgbClr val="DCDCDC"/>
                </a:solidFill>
                <a:latin typeface="Courier New"/>
              </a:rPr>
              <a:t>[]</a:t>
            </a:r>
            <a:r>
              <a:rPr lang="en-US" sz="9600" dirty="0" smtClean="0">
                <a:solidFill>
                  <a:srgbClr val="EFEF8F"/>
                </a:solidFill>
                <a:latin typeface="Courier New"/>
              </a:rPr>
              <a:t>.</a:t>
            </a:r>
            <a:r>
              <a:rPr lang="en-US" sz="9600" dirty="0" err="1">
                <a:solidFill>
                  <a:srgbClr val="EFEF8F"/>
                </a:solidFill>
                <a:latin typeface="Courier New"/>
              </a:rPr>
              <a:t>asdf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 is not </a:t>
            </a:r>
            <a:r>
              <a:rPr lang="en-US" sz="9600" dirty="0">
                <a:solidFill>
                  <a:srgbClr val="E3CEAB"/>
                </a:solidFill>
                <a:latin typeface="Courier New"/>
              </a:rPr>
              <a:t>a</a:t>
            </a:r>
            <a:r>
              <a:rPr lang="en-US" sz="9600" dirty="0">
                <a:solidFill>
                  <a:srgbClr val="DCDCDC"/>
                </a:solidFill>
                <a:latin typeface="Courier New"/>
              </a:rPr>
              <a:t> function</a:t>
            </a:r>
            <a:endParaRPr lang="en-US" sz="9600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320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hlinkClick r:id="rId2"/>
              </a:rPr>
              <a:t>Just a JS file</a:t>
            </a:r>
          </a:p>
          <a:p>
            <a:r>
              <a:rPr lang="en-US" sz="4800" dirty="0" smtClean="0">
                <a:hlinkClick r:id="rId3"/>
              </a:rPr>
              <a:t>A JS Project</a:t>
            </a:r>
            <a:r>
              <a:rPr lang="en-US" sz="4800" dirty="0" smtClean="0">
                <a:hlinkClick r:id="rId2"/>
              </a:rPr>
              <a:t>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9631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/>
        <a:ea typeface=""/>
        <a:cs typeface=""/>
      </a:majorFont>
      <a:minorFont>
        <a:latin typeface="Gill Sans MT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247</TotalTime>
  <Words>42</Words>
  <Application>Microsoft Office PowerPoint</Application>
  <PresentationFormat>Custom</PresentationFormat>
  <Paragraphs>23</Paragraphs>
  <Slides>17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Badge</vt:lpstr>
      <vt:lpstr>TypeScript  JavaScript + NXT</vt:lpstr>
      <vt:lpstr>PowerPoint Presentation</vt:lpstr>
      <vt:lpstr>LESS WAT</vt:lpstr>
      <vt:lpstr>WAT</vt:lpstr>
      <vt:lpstr>AWWW</vt:lpstr>
      <vt:lpstr>WAT</vt:lpstr>
      <vt:lpstr>JavaScript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TypeScript NXT</dc:title>
  <dc:creator>Microsoft Office User</dc:creator>
  <cp:lastModifiedBy>bas</cp:lastModifiedBy>
  <cp:revision>23</cp:revision>
  <dcterms:created xsi:type="dcterms:W3CDTF">2016-08-10T22:07:09Z</dcterms:created>
  <dcterms:modified xsi:type="dcterms:W3CDTF">2016-11-06T19:46:29Z</dcterms:modified>
</cp:coreProperties>
</file>